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 showGuides="1">
      <p:cViewPr varScale="1">
        <p:scale>
          <a:sx n="60" d="100"/>
          <a:sy n="6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09DBBF-838E-41A6-B250-FA604C882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3A6B4-95DB-4853-A849-0C6A38243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B4B5-18A8-482B-9389-A58B5FE2C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C4B5D-FAC3-41C3-96BE-398569C7F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091-39F7-4471-824A-4DA5E2591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9651B-8EBF-4447-9B59-25C8C8FE6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F2875-5C51-40B4-91AF-75847C76E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50EB6-A289-439A-8611-6C6A2F73C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204DD-F7AD-4012-AC47-6E4E1FB26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474B-5F58-49BA-8D3B-9563628A9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15893-BD1D-40F7-8FAA-94A3086A5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18DC1-FE68-41FD-A15B-D24B05C0A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70F9A49-F751-4ECA-B504-2184536E8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Computer%20Applications\Jeopardy%20Theme%20Song.mi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26" Type="http://schemas.openxmlformats.org/officeDocument/2006/relationships/slide" Target="slide24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34" Type="http://schemas.openxmlformats.org/officeDocument/2006/relationships/slide" Target="slide28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33" Type="http://schemas.openxmlformats.org/officeDocument/2006/relationships/slide" Target="slide31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29" Type="http://schemas.openxmlformats.org/officeDocument/2006/relationships/slide" Target="slide23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32" Type="http://schemas.openxmlformats.org/officeDocument/2006/relationships/slide" Target="slide30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28" Type="http://schemas.openxmlformats.org/officeDocument/2006/relationships/slide" Target="slide26.xml"/><Relationship Id="rId10" Type="http://schemas.openxmlformats.org/officeDocument/2006/relationships/slide" Target="slide18.xml"/><Relationship Id="rId19" Type="http://schemas.openxmlformats.org/officeDocument/2006/relationships/audio" Target="../media/audio1.wav"/><Relationship Id="rId31" Type="http://schemas.openxmlformats.org/officeDocument/2006/relationships/slide" Target="slide29.xml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5.xml"/><Relationship Id="rId30" Type="http://schemas.openxmlformats.org/officeDocument/2006/relationships/slide" Target="slide27.xml"/><Relationship Id="rId35" Type="http://schemas.openxmlformats.org/officeDocument/2006/relationships/slide" Target="slide3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smtClean="0"/>
              <a:t>With apologies to Alex Trebek</a:t>
            </a:r>
          </a:p>
        </p:txBody>
      </p:sp>
      <p:sp>
        <p:nvSpPr>
          <p:cNvPr id="4099" name="WordArt 7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8534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96969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Computer</a:t>
            </a:r>
          </a:p>
          <a:p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96969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Jeopardy</a:t>
            </a:r>
          </a:p>
        </p:txBody>
      </p:sp>
      <p:pic>
        <p:nvPicPr>
          <p:cNvPr id="74760" name="Jeopardy Theme Song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34400" y="152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888" fill="hold"/>
                                        <p:tgtEl>
                                          <p:spTgt spid="747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60"/>
                </p:tgtEl>
              </p:cMediaNode>
            </p:audio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2,4</a:t>
            </a:r>
          </a:p>
        </p:txBody>
      </p:sp>
      <p:sp>
        <p:nvSpPr>
          <p:cNvPr id="1126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What tool can be used to </a:t>
            </a:r>
          </a:p>
          <a:p>
            <a:r>
              <a:rPr lang="en-US" sz="4000" b="1" dirty="0" smtClean="0"/>
              <a:t>Move a selection.</a:t>
            </a:r>
            <a:endParaRPr lang="en-US" sz="40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move?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3,1</a:t>
            </a:r>
          </a:p>
        </p:txBody>
      </p:sp>
      <p:sp>
        <p:nvSpPr>
          <p:cNvPr id="1229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Photoshop images are generally </a:t>
            </a:r>
          </a:p>
          <a:p>
            <a:r>
              <a:rPr lang="en-US" sz="4000" b="1" dirty="0" smtClean="0"/>
              <a:t>Small in size.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false?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3,2</a:t>
            </a:r>
          </a:p>
        </p:txBody>
      </p:sp>
      <p:sp>
        <p:nvSpPr>
          <p:cNvPr id="1331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The active layer appears highlighted</a:t>
            </a:r>
          </a:p>
          <a:p>
            <a:r>
              <a:rPr lang="en-US" sz="4000" b="1" dirty="0" smtClean="0"/>
              <a:t>In the layers palette.</a:t>
            </a:r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true?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3,3</a:t>
            </a:r>
          </a:p>
        </p:txBody>
      </p:sp>
      <p:sp>
        <p:nvSpPr>
          <p:cNvPr id="1433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dirty="0" smtClean="0"/>
              <a:t>The layers palette includes what three</a:t>
            </a:r>
          </a:p>
          <a:p>
            <a:r>
              <a:rPr lang="en-US" sz="4000" dirty="0" smtClean="0"/>
              <a:t>Types of layers.</a:t>
            </a:r>
            <a:endParaRPr lang="en-US" sz="4000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background, image, type?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3,4</a:t>
            </a:r>
          </a:p>
        </p:txBody>
      </p:sp>
      <p:sp>
        <p:nvSpPr>
          <p:cNvPr id="1536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Combining selections from </a:t>
            </a:r>
          </a:p>
          <a:p>
            <a:r>
              <a:rPr lang="en-US" sz="4000" b="1" dirty="0" smtClean="0"/>
              <a:t>Different images</a:t>
            </a:r>
          </a:p>
          <a:p>
            <a:r>
              <a:rPr lang="en-US" sz="4000" b="1" dirty="0" smtClean="0"/>
              <a:t>Is called_______.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compositing?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4,1</a:t>
            </a:r>
          </a:p>
        </p:txBody>
      </p:sp>
      <p:sp>
        <p:nvSpPr>
          <p:cNvPr id="1638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dirty="0" smtClean="0"/>
              <a:t>In Photoshop, the text you create</a:t>
            </a:r>
          </a:p>
          <a:p>
            <a:r>
              <a:rPr lang="en-US" sz="4000" dirty="0" smtClean="0"/>
              <a:t>And edit in a special text layer</a:t>
            </a:r>
          </a:p>
          <a:p>
            <a:r>
              <a:rPr lang="en-US" sz="4000" dirty="0" smtClean="0"/>
              <a:t>Is called type.</a:t>
            </a:r>
            <a:endParaRPr lang="en-US" sz="40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true?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4,2</a:t>
            </a:r>
          </a:p>
        </p:txBody>
      </p:sp>
      <p:sp>
        <p:nvSpPr>
          <p:cNvPr id="1741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It is necessary for a </a:t>
            </a:r>
            <a:r>
              <a:rPr lang="en-US" sz="4000" b="1" dirty="0" err="1" smtClean="0"/>
              <a:t>photoshop</a:t>
            </a:r>
            <a:r>
              <a:rPr lang="en-US" sz="4000" b="1" dirty="0" smtClean="0"/>
              <a:t> </a:t>
            </a:r>
            <a:endParaRPr lang="en-US" sz="4000" b="1" dirty="0"/>
          </a:p>
          <a:p>
            <a:r>
              <a:rPr lang="en-US" sz="4000" b="1" dirty="0" smtClean="0"/>
              <a:t>Image to have a background layer.</a:t>
            </a:r>
            <a:endParaRPr lang="en-US" sz="4000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4,3</a:t>
            </a:r>
          </a:p>
        </p:txBody>
      </p:sp>
      <p:sp>
        <p:nvSpPr>
          <p:cNvPr id="1843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9906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What is the component of the</a:t>
            </a:r>
          </a:p>
          <a:p>
            <a:r>
              <a:rPr lang="en-US" sz="4000" b="1" dirty="0" smtClean="0"/>
              <a:t>Layers palette called which </a:t>
            </a:r>
          </a:p>
          <a:p>
            <a:r>
              <a:rPr lang="en-US" sz="4000" b="1" dirty="0" smtClean="0"/>
              <a:t>Shows a miniature image of a </a:t>
            </a:r>
          </a:p>
          <a:p>
            <a:r>
              <a:rPr lang="en-US" sz="4000" b="1" dirty="0" smtClean="0"/>
              <a:t>Layer’s contents.</a:t>
            </a:r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the </a:t>
            </a:r>
            <a:r>
              <a:rPr lang="en-US" dirty="0" smtClean="0"/>
              <a:t>layer thumbnail?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4,4</a:t>
            </a:r>
          </a:p>
        </p:txBody>
      </p:sp>
      <p:sp>
        <p:nvSpPr>
          <p:cNvPr id="1945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What setting blurs the area</a:t>
            </a:r>
          </a:p>
          <a:p>
            <a:r>
              <a:rPr lang="en-US" sz="4000" b="1" dirty="0" smtClean="0"/>
              <a:t>Between the selection and </a:t>
            </a:r>
          </a:p>
          <a:p>
            <a:r>
              <a:rPr lang="en-US" sz="4000" b="1" dirty="0" smtClean="0"/>
              <a:t>The surrounding pixels.</a:t>
            </a:r>
            <a:endParaRPr 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feather?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5,1</a:t>
            </a:r>
          </a:p>
        </p:txBody>
      </p:sp>
      <p:sp>
        <p:nvSpPr>
          <p:cNvPr id="2048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The workspace includes the </a:t>
            </a:r>
          </a:p>
          <a:p>
            <a:r>
              <a:rPr lang="en-US" sz="4000" b="1" dirty="0" smtClean="0"/>
              <a:t>Area within the program window</a:t>
            </a:r>
          </a:p>
          <a:p>
            <a:r>
              <a:rPr lang="en-US" sz="4000" b="1" dirty="0" smtClean="0"/>
              <a:t>Where an image appears and is </a:t>
            </a:r>
          </a:p>
          <a:p>
            <a:r>
              <a:rPr lang="en-US" sz="4000" b="1" dirty="0" smtClean="0"/>
              <a:t>Edited.</a:t>
            </a:r>
            <a:endParaRPr lang="en-US" sz="4000" dirty="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true?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1143000"/>
            <a:ext cx="9144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05200" y="1143000"/>
            <a:ext cx="9144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2286000"/>
            <a:ext cx="9144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2209800"/>
            <a:ext cx="9144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9144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4495800"/>
            <a:ext cx="9144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3352800"/>
            <a:ext cx="9144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4495800"/>
            <a:ext cx="9144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152400"/>
            <a:ext cx="1219200" cy="40005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T/F</a:t>
            </a:r>
            <a:endParaRPr lang="en-US" sz="200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9144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9144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3352800"/>
            <a:ext cx="9144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05200" y="3352800"/>
            <a:ext cx="9144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05200" y="2209800"/>
            <a:ext cx="9144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05200" y="4495800"/>
            <a:ext cx="9144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9144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 builtIn="1"/>
            </a:hlinkClick>
          </p:cNvPr>
          <p:cNvSpPr>
            <a:spLocks noChangeArrowheads="1"/>
          </p:cNvSpPr>
          <p:nvPr/>
        </p:nvSpPr>
        <p:spPr bwMode="auto">
          <a:xfrm>
            <a:off x="5029200" y="1143000"/>
            <a:ext cx="9144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9144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5638800"/>
            <a:ext cx="9144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05200" y="5638800"/>
            <a:ext cx="9144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638800"/>
            <a:ext cx="9144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1026" name="Rectangle 41"/>
          <p:cNvGraphicFramePr>
            <a:graphicFrameLocks/>
          </p:cNvGraphicFramePr>
          <p:nvPr/>
        </p:nvGraphicFramePr>
        <p:xfrm>
          <a:off x="1066800" y="1676400"/>
          <a:ext cx="6096000" cy="4064000"/>
        </p:xfrm>
        <a:graphic>
          <a:graphicData uri="http://schemas.openxmlformats.org/presentationml/2006/ole">
            <p:oleObj spid="_x0000_s1026" name="Clip" r:id="rId24" imgW="0" imgH="0" progId="MS_ClipArt_Gallery.2">
              <p:embed/>
            </p:oleObj>
          </a:graphicData>
        </a:graphic>
      </p:graphicFrame>
      <p:graphicFrame>
        <p:nvGraphicFramePr>
          <p:cNvPr id="1027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1027" name="Clip" r:id="rId25" imgW="0" imgH="0" progId="MS_ClipArt_Gallery.2">
              <p:embed/>
            </p:oleObj>
          </a:graphicData>
        </a:graphic>
      </p:graphicFrame>
      <p:sp>
        <p:nvSpPr>
          <p:cNvPr id="1050" name="Text Box 46"/>
          <p:cNvSpPr txBox="1">
            <a:spLocks noChangeArrowheads="1"/>
          </p:cNvSpPr>
          <p:nvPr/>
        </p:nvSpPr>
        <p:spPr bwMode="auto">
          <a:xfrm>
            <a:off x="457200" y="12954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rId11" action="ppaction://hlinksldjump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95" name="AutoShape 4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2209800"/>
            <a:ext cx="914400" cy="914400"/>
          </a:xfrm>
          <a:prstGeom prst="actionButtonBlank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6" action="ppaction://hlinksldjump"/>
              </a:rPr>
              <a:t>200</a:t>
            </a:r>
            <a:endParaRPr lang="en-US" b="1"/>
          </a:p>
        </p:txBody>
      </p:sp>
      <p:sp>
        <p:nvSpPr>
          <p:cNvPr id="2096" name="AutoShape 4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3352800"/>
            <a:ext cx="914400" cy="914400"/>
          </a:xfrm>
          <a:prstGeom prst="actionButtonBlank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7" action="ppaction://hlinksldjump"/>
              </a:rPr>
              <a:t>300</a:t>
            </a:r>
            <a:endParaRPr lang="en-US" b="1"/>
          </a:p>
        </p:txBody>
      </p:sp>
      <p:sp>
        <p:nvSpPr>
          <p:cNvPr id="2097" name="AutoShape 49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4495800"/>
            <a:ext cx="914400" cy="914400"/>
          </a:xfrm>
          <a:prstGeom prst="actionButtonBlank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8" action="ppaction://hlinksldjump"/>
              </a:rPr>
              <a:t>400</a:t>
            </a:r>
            <a:endParaRPr lang="en-US" b="1"/>
          </a:p>
        </p:txBody>
      </p:sp>
      <p:sp>
        <p:nvSpPr>
          <p:cNvPr id="2098" name="AutoShape 50">
            <a:hlinkClick r:id="rId18" action="ppaction://hlinksldjump" highlightClick="1">
              <a:snd r:embed="rId19" name="WHOOSH.WAV" builtIn="1"/>
            </a:hlinkClick>
          </p:cNvPr>
          <p:cNvSpPr>
            <a:spLocks noChangeArrowheads="1"/>
          </p:cNvSpPr>
          <p:nvPr/>
        </p:nvSpPr>
        <p:spPr bwMode="auto">
          <a:xfrm>
            <a:off x="6553200" y="1143000"/>
            <a:ext cx="914400" cy="914400"/>
          </a:xfrm>
          <a:prstGeom prst="actionButtonBlank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9" action="ppaction://hlinksldjump"/>
              </a:rPr>
              <a:t>100</a:t>
            </a: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hlinkClick r:id="rId18" action="ppaction://hlinksldjump"/>
            </a:endParaRPr>
          </a:p>
        </p:txBody>
      </p:sp>
      <p:sp>
        <p:nvSpPr>
          <p:cNvPr id="2099" name="AutoShape 51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5638800"/>
            <a:ext cx="914400" cy="914400"/>
          </a:xfrm>
          <a:prstGeom prst="actionButtonBlank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0" action="ppaction://hlinksldjump"/>
              </a:rPr>
              <a:t>500</a:t>
            </a:r>
            <a:endParaRPr lang="en-US" b="1"/>
          </a:p>
        </p:txBody>
      </p:sp>
      <p:sp>
        <p:nvSpPr>
          <p:cNvPr id="2100" name="AutoShape 5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2209800"/>
            <a:ext cx="914400" cy="914400"/>
          </a:xfrm>
          <a:prstGeom prst="actionButtonBlank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1" action="ppaction://hlinksldjump"/>
              </a:rPr>
              <a:t>200</a:t>
            </a:r>
            <a:endParaRPr lang="en-US" b="1"/>
          </a:p>
        </p:txBody>
      </p:sp>
      <p:sp>
        <p:nvSpPr>
          <p:cNvPr id="2101" name="AutoShape 5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3352800"/>
            <a:ext cx="914400" cy="914400"/>
          </a:xfrm>
          <a:prstGeom prst="actionButtonBlank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2" action="ppaction://hlinksldjump"/>
              </a:rPr>
              <a:t>300</a:t>
            </a:r>
            <a:endParaRPr lang="en-US" b="1"/>
          </a:p>
        </p:txBody>
      </p:sp>
      <p:sp>
        <p:nvSpPr>
          <p:cNvPr id="2102" name="AutoShape 5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4495800"/>
            <a:ext cx="914400" cy="914400"/>
          </a:xfrm>
          <a:prstGeom prst="actionButtonBlank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3" action="ppaction://hlinksldjump"/>
              </a:rPr>
              <a:t>400</a:t>
            </a:r>
            <a:endParaRPr lang="en-US" b="1"/>
          </a:p>
        </p:txBody>
      </p:sp>
      <p:sp>
        <p:nvSpPr>
          <p:cNvPr id="2103" name="AutoShape 55">
            <a:hlinkClick r:id="rId18" action="ppaction://hlinksldjump" highlightClick="1">
              <a:snd r:embed="rId19" name="WHOOSH.WAV" builtIn="1"/>
            </a:hlinkClick>
          </p:cNvPr>
          <p:cNvSpPr>
            <a:spLocks noChangeArrowheads="1"/>
          </p:cNvSpPr>
          <p:nvPr/>
        </p:nvSpPr>
        <p:spPr bwMode="auto">
          <a:xfrm>
            <a:off x="8001000" y="1143000"/>
            <a:ext cx="914400" cy="914400"/>
          </a:xfrm>
          <a:prstGeom prst="actionButtonBlank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4" action="ppaction://hlinksldjump"/>
              </a:rPr>
              <a:t>100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  <a:hlinkClick r:id="rId18" action="ppaction://hlinksldjump"/>
            </a:endParaRPr>
          </a:p>
        </p:txBody>
      </p:sp>
      <p:sp>
        <p:nvSpPr>
          <p:cNvPr id="2104" name="AutoShape 56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638800"/>
            <a:ext cx="914400" cy="914400"/>
          </a:xfrm>
          <a:prstGeom prst="actionButtonBlank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5" action="ppaction://hlinksldjump"/>
              </a:rPr>
              <a:t>500</a:t>
            </a:r>
            <a:endParaRPr lang="en-US" b="1"/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1752600" y="152400"/>
            <a:ext cx="1219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T/F</a:t>
            </a:r>
            <a:endParaRPr lang="en-US" sz="2000" dirty="0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352800" y="152400"/>
            <a:ext cx="1219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Layers</a:t>
            </a:r>
            <a:endParaRPr lang="en-US" sz="2000" dirty="0"/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4876800" y="304800"/>
            <a:ext cx="1219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Selection tools</a:t>
            </a:r>
            <a:endParaRPr lang="en-US" sz="2000" dirty="0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6400800" y="152400"/>
            <a:ext cx="1219200" cy="40005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MISC</a:t>
            </a:r>
            <a:endParaRPr lang="en-US" sz="2000" dirty="0"/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7848600" y="152400"/>
            <a:ext cx="1143000" cy="40005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Potpouri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105" grpId="0" animBg="1" autoUpdateAnimBg="0"/>
      <p:bldP spid="2106" grpId="0" animBg="1" autoUpdateAnimBg="0"/>
      <p:bldP spid="2107" grpId="0" animBg="1" autoUpdateAnimBg="0"/>
      <p:bldP spid="2108" grpId="0" animBg="1" autoUpdateAnimBg="0"/>
      <p:bldP spid="2109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5,2</a:t>
            </a:r>
          </a:p>
        </p:txBody>
      </p:sp>
      <p:sp>
        <p:nvSpPr>
          <p:cNvPr id="2150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A marquee is sometimes referred</a:t>
            </a:r>
          </a:p>
          <a:p>
            <a:r>
              <a:rPr lang="en-US" sz="4000" b="1" dirty="0" smtClean="0"/>
              <a:t>To as marching ants because</a:t>
            </a:r>
          </a:p>
          <a:p>
            <a:r>
              <a:rPr lang="en-US" sz="4000" b="1" dirty="0" smtClean="0"/>
              <a:t>The dashed lines of the marquee</a:t>
            </a:r>
          </a:p>
          <a:p>
            <a:r>
              <a:rPr lang="en-US" sz="4000" b="1" dirty="0" smtClean="0"/>
              <a:t>Appear to be moving.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true?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5,3</a:t>
            </a:r>
          </a:p>
        </p:txBody>
      </p:sp>
      <p:sp>
        <p:nvSpPr>
          <p:cNvPr id="2253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What kind of layer cannot</a:t>
            </a:r>
          </a:p>
          <a:p>
            <a:r>
              <a:rPr lang="en-US" sz="4000" b="1" dirty="0" smtClean="0"/>
              <a:t>Be modified extensively.</a:t>
            </a:r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Background?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5,4</a:t>
            </a:r>
          </a:p>
        </p:txBody>
      </p:sp>
      <p:sp>
        <p:nvSpPr>
          <p:cNvPr id="2355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To slightly enlarge a marquee you</a:t>
            </a:r>
          </a:p>
          <a:p>
            <a:r>
              <a:rPr lang="en-US" sz="4000" b="1" dirty="0" smtClean="0"/>
              <a:t>Can use the ______command on</a:t>
            </a:r>
          </a:p>
          <a:p>
            <a:r>
              <a:rPr lang="en-US" sz="4000" b="1" dirty="0" smtClean="0"/>
              <a:t>The select menu.</a:t>
            </a:r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Grow?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5,1</a:t>
            </a:r>
          </a:p>
        </p:txBody>
      </p:sp>
      <p:sp>
        <p:nvSpPr>
          <p:cNvPr id="2457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An irreversible process used</a:t>
            </a:r>
          </a:p>
          <a:p>
            <a:r>
              <a:rPr lang="en-US" sz="4000" b="1" dirty="0" smtClean="0"/>
              <a:t>To reduce </a:t>
            </a:r>
            <a:r>
              <a:rPr lang="en-US" sz="4000" b="1" dirty="0" err="1" smtClean="0"/>
              <a:t>photoshop</a:t>
            </a:r>
            <a:r>
              <a:rPr lang="en-US" sz="4000" b="1" dirty="0"/>
              <a:t> </a:t>
            </a:r>
            <a:r>
              <a:rPr lang="en-US" sz="4000" b="1" dirty="0" smtClean="0"/>
              <a:t>files size is</a:t>
            </a:r>
          </a:p>
          <a:p>
            <a:r>
              <a:rPr lang="en-US" sz="4000" b="1" dirty="0" smtClean="0"/>
              <a:t>Called______.</a:t>
            </a:r>
            <a:endParaRPr lang="en-US" sz="4000" b="1" dirty="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flattening?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5,2</a:t>
            </a:r>
          </a:p>
        </p:txBody>
      </p:sp>
      <p:sp>
        <p:nvSpPr>
          <p:cNvPr id="2560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What </a:t>
            </a:r>
            <a:r>
              <a:rPr lang="en-US" sz="4000" dirty="0" err="1" smtClean="0"/>
              <a:t>photoshop</a:t>
            </a:r>
            <a:r>
              <a:rPr lang="en-US" sz="4000" dirty="0" smtClean="0"/>
              <a:t> feature tracks</a:t>
            </a:r>
          </a:p>
          <a:p>
            <a:r>
              <a:rPr lang="en-US" sz="4000" dirty="0" smtClean="0"/>
              <a:t>Recent changes made to an image?</a:t>
            </a:r>
            <a:endParaRPr lang="en-US" sz="4000" dirty="0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history palette?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5,3</a:t>
            </a:r>
          </a:p>
        </p:txBody>
      </p:sp>
      <p:sp>
        <p:nvSpPr>
          <p:cNvPr id="2662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What is the </a:t>
            </a:r>
            <a:r>
              <a:rPr lang="en-US" sz="4000" b="1" dirty="0" err="1" smtClean="0"/>
              <a:t>photoshop’s</a:t>
            </a:r>
            <a:r>
              <a:rPr lang="en-US" sz="4000" b="1" dirty="0" smtClean="0"/>
              <a:t> unique</a:t>
            </a:r>
          </a:p>
          <a:p>
            <a:r>
              <a:rPr lang="en-US" sz="4000" b="1" dirty="0" smtClean="0"/>
              <a:t>File format extension.</a:t>
            </a:r>
            <a:endParaRPr lang="en-US" sz="4000" b="1" dirty="0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.PSD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5,4</a:t>
            </a:r>
          </a:p>
        </p:txBody>
      </p:sp>
      <p:sp>
        <p:nvSpPr>
          <p:cNvPr id="2765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You can use the _____feature</a:t>
            </a:r>
          </a:p>
          <a:p>
            <a:r>
              <a:rPr lang="en-US" sz="4000" b="1" dirty="0" smtClean="0"/>
              <a:t>To find an existing file?</a:t>
            </a:r>
            <a:endParaRPr lang="en-US" sz="4000" b="1" dirty="0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File browser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5,5</a:t>
            </a:r>
          </a:p>
        </p:txBody>
      </p:sp>
      <p:sp>
        <p:nvSpPr>
          <p:cNvPr id="286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What is the area of the </a:t>
            </a:r>
            <a:r>
              <a:rPr lang="en-US" sz="4000" b="1" dirty="0" err="1" smtClean="0"/>
              <a:t>photoshop</a:t>
            </a:r>
            <a:endParaRPr lang="en-US" sz="4000" b="1" dirty="0" smtClean="0"/>
          </a:p>
          <a:p>
            <a:r>
              <a:rPr lang="en-US" sz="4000" b="1" dirty="0" smtClean="0"/>
              <a:t>Window that contains frequently</a:t>
            </a:r>
          </a:p>
          <a:p>
            <a:r>
              <a:rPr lang="en-US" sz="4000" b="1" dirty="0" smtClean="0"/>
              <a:t>Used tools.</a:t>
            </a:r>
            <a:endParaRPr lang="en-US" sz="4000" b="1" dirty="0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toolbox?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6,1</a:t>
            </a:r>
          </a:p>
        </p:txBody>
      </p:sp>
      <p:sp>
        <p:nvSpPr>
          <p:cNvPr id="2969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What layer is always at the bottom</a:t>
            </a:r>
          </a:p>
          <a:p>
            <a:r>
              <a:rPr lang="en-US" sz="4000" b="1" dirty="0" smtClean="0"/>
              <a:t>Of the stack.</a:t>
            </a:r>
            <a:endParaRPr lang="en-US" sz="4000" b="1" dirty="0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background?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6,2</a:t>
            </a:r>
          </a:p>
        </p:txBody>
      </p:sp>
      <p:sp>
        <p:nvSpPr>
          <p:cNvPr id="3072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4000" b="1" dirty="0" smtClean="0"/>
              <a:t>What determines the percentage</a:t>
            </a:r>
          </a:p>
          <a:p>
            <a:pPr>
              <a:defRPr/>
            </a:pPr>
            <a:r>
              <a:rPr lang="en-US" sz="4000" b="1" dirty="0" smtClean="0"/>
              <a:t>Of transparency in a layer.</a:t>
            </a:r>
            <a:endParaRPr lang="en-US" sz="4000" b="1" dirty="0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opacity?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Row 1, Col 1</a:t>
            </a:r>
          </a:p>
        </p:txBody>
      </p:sp>
      <p:sp>
        <p:nvSpPr>
          <p:cNvPr id="512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Photoshop is an image-editing</a:t>
            </a:r>
          </a:p>
          <a:p>
            <a:r>
              <a:rPr lang="en-US" sz="4000" b="1" dirty="0" smtClean="0"/>
              <a:t>Program.</a:t>
            </a:r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True?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6,3</a:t>
            </a:r>
          </a:p>
        </p:txBody>
      </p:sp>
      <p:sp>
        <p:nvSpPr>
          <p:cNvPr id="3174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How many layers are there in</a:t>
            </a:r>
          </a:p>
          <a:p>
            <a:r>
              <a:rPr lang="en-US" sz="4000" b="1" dirty="0" smtClean="0"/>
              <a:t>A flattened file.</a:t>
            </a:r>
            <a:endParaRPr lang="en-US" sz="4000" b="1" dirty="0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one?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6,4</a:t>
            </a:r>
          </a:p>
        </p:txBody>
      </p:sp>
      <p:sp>
        <p:nvSpPr>
          <p:cNvPr id="3277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What tool/command lets you</a:t>
            </a:r>
          </a:p>
          <a:p>
            <a:r>
              <a:rPr lang="en-US" sz="4000" b="1" dirty="0" smtClean="0"/>
              <a:t>Fix imperfections in an image.</a:t>
            </a:r>
            <a:endParaRPr lang="en-US" sz="4000" b="1" dirty="0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healing brush tool?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6,5</a:t>
            </a:r>
          </a:p>
        </p:txBody>
      </p:sp>
      <p:sp>
        <p:nvSpPr>
          <p:cNvPr id="3379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The ______lasso let you isolate</a:t>
            </a:r>
          </a:p>
          <a:p>
            <a:r>
              <a:rPr lang="en-US" sz="4000" b="1" dirty="0" smtClean="0"/>
              <a:t>Complex shapes.</a:t>
            </a:r>
            <a:endParaRPr lang="en-US" sz="4000" b="1" dirty="0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a </a:t>
            </a:r>
            <a:r>
              <a:rPr lang="en-US" dirty="0" smtClean="0"/>
              <a:t>magnetic?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1,2</a:t>
            </a:r>
          </a:p>
        </p:txBody>
      </p:sp>
      <p:sp>
        <p:nvSpPr>
          <p:cNvPr id="614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All tools are always displayed on </a:t>
            </a:r>
          </a:p>
          <a:p>
            <a:r>
              <a:rPr lang="en-US" sz="4000" b="1" dirty="0" smtClean="0"/>
              <a:t>Toolbox.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1,3</a:t>
            </a:r>
          </a:p>
        </p:txBody>
      </p:sp>
      <p:sp>
        <p:nvSpPr>
          <p:cNvPr id="717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AutoShape 6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dirty="0" smtClean="0"/>
              <a:t>Where are all layers within an open</a:t>
            </a:r>
          </a:p>
          <a:p>
            <a:r>
              <a:rPr lang="en-US" sz="4000" dirty="0" smtClean="0"/>
              <a:t>Image displayed.</a:t>
            </a:r>
            <a:endParaRPr lang="en-US" sz="40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</a:t>
            </a:r>
            <a:r>
              <a:rPr lang="en-US" dirty="0" smtClean="0"/>
              <a:t>is layers palette 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1,4</a:t>
            </a:r>
          </a:p>
        </p:txBody>
      </p:sp>
      <p:sp>
        <p:nvSpPr>
          <p:cNvPr id="819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4000" b="1" dirty="0" smtClean="0"/>
              <a:t>An area in a image that is </a:t>
            </a:r>
          </a:p>
          <a:p>
            <a:pPr>
              <a:defRPr/>
            </a:pPr>
            <a:r>
              <a:rPr lang="en-US" sz="4000" b="1" dirty="0" smtClean="0"/>
              <a:t>Surrounded by a marquee is called</a:t>
            </a:r>
          </a:p>
          <a:p>
            <a:pPr>
              <a:defRPr/>
            </a:pPr>
            <a:r>
              <a:rPr lang="en-US" sz="4000" b="1" dirty="0" smtClean="0"/>
              <a:t>______.</a:t>
            </a:r>
            <a:endParaRPr lang="en-US" sz="4000" b="1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selection?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2,1</a:t>
            </a:r>
          </a:p>
        </p:txBody>
      </p:sp>
      <p:sp>
        <p:nvSpPr>
          <p:cNvPr id="2053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Flattening is a process that </a:t>
            </a:r>
          </a:p>
          <a:p>
            <a:r>
              <a:rPr lang="en-US" sz="4000" b="1" dirty="0" smtClean="0"/>
              <a:t>Combines all layers and </a:t>
            </a:r>
          </a:p>
          <a:p>
            <a:r>
              <a:rPr lang="en-US" sz="4000" b="1" dirty="0" smtClean="0"/>
              <a:t>Reduces file size.</a:t>
            </a:r>
            <a:endParaRPr lang="en-US" sz="4000" dirty="0"/>
          </a:p>
        </p:txBody>
      </p:sp>
      <p:graphicFrame>
        <p:nvGraphicFramePr>
          <p:cNvPr id="2050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Clip" r:id="rId5" imgW="0" imgH="0" progId="MS_ClipArt_Gallery.2">
              <p:embed/>
            </p:oleObj>
          </a:graphicData>
        </a:graphic>
      </p:graphicFrame>
      <p:graphicFrame>
        <p:nvGraphicFramePr>
          <p:cNvPr id="2051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1" name="Clip" r:id="rId6" imgW="0" imgH="0" progId="MS_ClipArt_Gallery.2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true?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2,2</a:t>
            </a:r>
          </a:p>
        </p:txBody>
      </p:sp>
      <p:sp>
        <p:nvSpPr>
          <p:cNvPr id="9219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In </a:t>
            </a:r>
            <a:r>
              <a:rPr lang="en-US" sz="4000" b="1" dirty="0" err="1" smtClean="0"/>
              <a:t>photoshop</a:t>
            </a:r>
            <a:r>
              <a:rPr lang="en-US" sz="4000" b="1" dirty="0" smtClean="0"/>
              <a:t>, a layer is a section</a:t>
            </a:r>
          </a:p>
          <a:p>
            <a:r>
              <a:rPr lang="en-US" sz="4000" b="1" dirty="0" smtClean="0"/>
              <a:t>Within an image that can be </a:t>
            </a:r>
          </a:p>
          <a:p>
            <a:r>
              <a:rPr lang="en-US" sz="4000" b="1" dirty="0" smtClean="0"/>
              <a:t>Manipulated independently.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dirty="0" smtClean="0"/>
              <a:t>true?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2,3</a:t>
            </a:r>
          </a:p>
        </p:txBody>
      </p:sp>
      <p:sp>
        <p:nvSpPr>
          <p:cNvPr id="1024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 b="1" dirty="0" smtClean="0"/>
              <a:t>A </a:t>
            </a:r>
            <a:r>
              <a:rPr lang="en-US" sz="4000" b="1" dirty="0" err="1" smtClean="0"/>
              <a:t>photoshop</a:t>
            </a:r>
            <a:r>
              <a:rPr lang="en-US" sz="4000" b="1" dirty="0" smtClean="0"/>
              <a:t> image must contain</a:t>
            </a:r>
          </a:p>
          <a:p>
            <a:r>
              <a:rPr lang="en-US" sz="4000" b="1" dirty="0" smtClean="0"/>
              <a:t>At least ______layer.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What </a:t>
            </a:r>
            <a:r>
              <a:rPr lang="en-US" dirty="0" err="1" smtClean="0"/>
              <a:t>isone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4820</TotalTime>
  <Words>566</Words>
  <Application>Microsoft PowerPoint</Application>
  <PresentationFormat>On-screen Show (4:3)</PresentationFormat>
  <Paragraphs>174</Paragraphs>
  <Slides>32</Slides>
  <Notes>0</Notes>
  <HiddenSlides>0</HiddenSlides>
  <MMClips>1</MMClips>
  <ScaleCrop>false</ScaleCrop>
  <HeadingPairs>
    <vt:vector size="10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  <vt:variant>
        <vt:lpstr>Custom Shows</vt:lpstr>
      </vt:variant>
      <vt:variant>
        <vt:i4>1</vt:i4>
      </vt:variant>
    </vt:vector>
  </HeadingPairs>
  <TitlesOfParts>
    <vt:vector size="38" baseType="lpstr">
      <vt:lpstr>Times New Roman</vt:lpstr>
      <vt:lpstr>Arial</vt:lpstr>
      <vt:lpstr>Calibri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(1.1)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cbristol</cp:lastModifiedBy>
  <cp:revision>106</cp:revision>
  <cp:lastPrinted>2001-01-31T16:21:13Z</cp:lastPrinted>
  <dcterms:created xsi:type="dcterms:W3CDTF">1998-08-03T22:24:04Z</dcterms:created>
  <dcterms:modified xsi:type="dcterms:W3CDTF">2010-04-08T13:50:14Z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